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751144" y="794660"/>
            <a:ext cx="1756959" cy="16982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78992"/>
              </p:ext>
            </p:extLst>
          </p:nvPr>
        </p:nvGraphicFramePr>
        <p:xfrm>
          <a:off x="179512" y="578297"/>
          <a:ext cx="8784975" cy="6091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8325"/>
                <a:gridCol w="2928325"/>
                <a:gridCol w="2928325"/>
              </a:tblGrid>
              <a:tr h="20303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303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303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19872" y="116632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  <a:t>Ранняя весна</a:t>
            </a:r>
            <a:endParaRPr lang="ru-RU" sz="2400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://2.bp.blogspot.com/-bRMEAcgiU70/URZiJk1_6DI/AAAAAAAAtn0/MS1Tap15y6k/s1600/cliparts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3" y="1029852"/>
            <a:ext cx="1503874" cy="151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58" y="687759"/>
            <a:ext cx="2232248" cy="5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51353"/>
            <a:ext cx="1945230" cy="138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7" t="82364" r="7502" b="2606"/>
          <a:stretch/>
        </p:blipFill>
        <p:spPr bwMode="auto">
          <a:xfrm>
            <a:off x="517668" y="2703926"/>
            <a:ext cx="634136" cy="50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900919" y="3207983"/>
            <a:ext cx="1380945" cy="1368152"/>
          </a:xfrm>
          <a:prstGeom prst="ellipse">
            <a:avLst/>
          </a:prstGeom>
        </p:spPr>
        <p:style>
          <a:lnRef idx="2">
            <a:schemeClr val="accent1"/>
          </a:lnRef>
          <a:fillRef idx="1002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61" y="1294139"/>
            <a:ext cx="1476728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860032" y="794660"/>
            <a:ext cx="0" cy="16982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34" name="Picture 10" descr="http://www.playcast.ru/uploads/2014/03/10/779945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395" y="3403877"/>
            <a:ext cx="2756455" cy="164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380" y="2695007"/>
            <a:ext cx="2112484" cy="94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" t="11587" r="14341" b="16970"/>
          <a:stretch/>
        </p:blipFill>
        <p:spPr bwMode="auto">
          <a:xfrm>
            <a:off x="6069953" y="3665894"/>
            <a:ext cx="1249577" cy="91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50432"/>
            <a:ext cx="925703" cy="92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42" y="2746084"/>
            <a:ext cx="1643336" cy="7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378" y="4799010"/>
            <a:ext cx="109308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57203" r="66486" b="18902"/>
          <a:stretch/>
        </p:blipFill>
        <p:spPr bwMode="auto">
          <a:xfrm>
            <a:off x="585682" y="5661248"/>
            <a:ext cx="1199674" cy="87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3" t="5120" r="14343" b="3129"/>
          <a:stretch/>
        </p:blipFill>
        <p:spPr bwMode="auto">
          <a:xfrm>
            <a:off x="1979712" y="5280659"/>
            <a:ext cx="978091" cy="125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" r="1126" b="7965"/>
          <a:stretch/>
        </p:blipFill>
        <p:spPr bwMode="auto">
          <a:xfrm>
            <a:off x="3178695" y="4639968"/>
            <a:ext cx="1144897" cy="111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95" y="5750139"/>
            <a:ext cx="2286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0" y="4799010"/>
            <a:ext cx="1501884" cy="101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6075746" y="5079831"/>
            <a:ext cx="1272346" cy="1587302"/>
            <a:chOff x="6091522" y="4799010"/>
            <a:chExt cx="1272346" cy="1587302"/>
          </a:xfrm>
        </p:grpSpPr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1522" y="5113966"/>
              <a:ext cx="1272346" cy="127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6091522" y="4799010"/>
              <a:ext cx="1272346" cy="158730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46" name="Picture 22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t="5464" r="2864" b="3983"/>
          <a:stretch/>
        </p:blipFill>
        <p:spPr bwMode="auto">
          <a:xfrm>
            <a:off x="7201567" y="4744935"/>
            <a:ext cx="1696204" cy="122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781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2017-03-20T03:05:30Z</dcterms:created>
  <dcterms:modified xsi:type="dcterms:W3CDTF">2017-03-20T04:39:31Z</dcterms:modified>
</cp:coreProperties>
</file>